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 Bold" panose="020B0604020202020204" charset="0"/>
      <p:regular r:id="rId17"/>
    </p:embeddedFont>
    <p:embeddedFont>
      <p:font typeface="Lexend Deca" panose="020B0604020202020204" charset="0"/>
      <p:regular r:id="rId18"/>
    </p:embeddedFont>
    <p:embeddedFont>
      <p:font typeface="Now" panose="020B0604020202020204" charset="0"/>
      <p:regular r:id="rId19"/>
    </p:embeddedFont>
    <p:embeddedFont>
      <p:font typeface="Now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bustrackingsys.netlify.ap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144000" y="1987295"/>
            <a:ext cx="7932262" cy="4755413"/>
          </a:xfrm>
          <a:custGeom>
            <a:avLst/>
            <a:gdLst/>
            <a:ahLst/>
            <a:cxnLst/>
            <a:rect l="l" t="t" r="r" b="b"/>
            <a:pathLst>
              <a:path w="7932262" h="4755413">
                <a:moveTo>
                  <a:pt x="0" y="0"/>
                </a:moveTo>
                <a:lnTo>
                  <a:pt x="7932262" y="0"/>
                </a:lnTo>
                <a:lnTo>
                  <a:pt x="7932262" y="4755414"/>
                </a:lnTo>
                <a:lnTo>
                  <a:pt x="0" y="4755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12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30925" y="1626074"/>
            <a:ext cx="9621526" cy="7034852"/>
            <a:chOff x="0" y="0"/>
            <a:chExt cx="12828702" cy="9379803"/>
          </a:xfrm>
        </p:grpSpPr>
        <p:sp>
          <p:nvSpPr>
            <p:cNvPr id="7" name="TextBox 7"/>
            <p:cNvSpPr txBox="1"/>
            <p:nvPr/>
          </p:nvSpPr>
          <p:spPr>
            <a:xfrm>
              <a:off x="0" y="1171545"/>
              <a:ext cx="12828702" cy="8208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019"/>
                </a:lnSpc>
              </a:pPr>
              <a:r>
                <a:rPr lang="en-US" sz="10927" spc="-218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Real-Time Public Transport Tracking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97846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Smart India Hackathon 2025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41688" y="396362"/>
            <a:ext cx="6454921" cy="90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1"/>
              </a:lnSpc>
              <a:spcBef>
                <a:spcPct val="0"/>
              </a:spcBef>
            </a:pPr>
            <a:r>
              <a:rPr lang="en-US" sz="5616" u="sng" spc="26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SYNTAX SQUAD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01311" y="8184041"/>
            <a:ext cx="9957078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9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Keerthan | Sreeram | Rohith | Aasima | Likhitha | Srilatha</a:t>
            </a:r>
          </a:p>
          <a:p>
            <a:pPr algn="ctr">
              <a:lnSpc>
                <a:spcPts val="3770"/>
              </a:lnSpc>
              <a:spcBef>
                <a:spcPct val="0"/>
              </a:spcBef>
            </a:pPr>
            <a:endParaRPr lang="en-US" sz="29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5143500"/>
            <a:ext cx="8137531" cy="5124231"/>
            <a:chOff x="0" y="0"/>
            <a:chExt cx="1118292" cy="70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8292" cy="704192"/>
            </a:xfrm>
            <a:custGeom>
              <a:avLst/>
              <a:gdLst/>
              <a:ahLst/>
              <a:cxnLst/>
              <a:rect l="l" t="t" r="r" b="b"/>
              <a:pathLst>
                <a:path w="1118292" h="704192">
                  <a:moveTo>
                    <a:pt x="0" y="0"/>
                  </a:moveTo>
                  <a:lnTo>
                    <a:pt x="1118292" y="0"/>
                  </a:lnTo>
                  <a:lnTo>
                    <a:pt x="1118292" y="704192"/>
                  </a:lnTo>
                  <a:lnTo>
                    <a:pt x="0" y="704192"/>
                  </a:lnTo>
                  <a:close/>
                </a:path>
              </a:pathLst>
            </a:custGeom>
            <a:blipFill>
              <a:blip r:embed="rId4"/>
              <a:stretch>
                <a:fillRect l="-3092" t="-35700" b="2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28700"/>
            <a:ext cx="7108831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19"/>
              </a:lnSpc>
            </a:pPr>
            <a:r>
              <a:rPr lang="en-US" sz="784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Market Potential &amp; Scalability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90710" y="1028700"/>
            <a:ext cx="7068590" cy="1855047"/>
            <a:chOff x="0" y="0"/>
            <a:chExt cx="9424787" cy="247339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77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The real-time tracking system can be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easily implemented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in various small cities, enhancing public transport accessibility and efficiency.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Adoption in Other Cities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This solution aligns with smart city frameworks, promoting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sustainable urban development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and improving transport infrastructure.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Integration with Smart City Initiatives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90710" y="6812466"/>
            <a:ext cx="7068590" cy="2365189"/>
            <a:chOff x="0" y="0"/>
            <a:chExt cx="9424787" cy="315358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9424787" cy="1239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Expanding Solutions for Better Public Transport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27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Additional features can be developed to address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specific local needs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ensuring a tailored approach to public transport challenges.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05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82250" y="4858018"/>
            <a:ext cx="6521848" cy="4891386"/>
          </a:xfrm>
          <a:custGeom>
            <a:avLst/>
            <a:gdLst/>
            <a:ahLst/>
            <a:cxnLst/>
            <a:rect l="l" t="t" r="r" b="b"/>
            <a:pathLst>
              <a:path w="6521848" h="4891386">
                <a:moveTo>
                  <a:pt x="0" y="0"/>
                </a:moveTo>
                <a:lnTo>
                  <a:pt x="6521848" y="0"/>
                </a:lnTo>
                <a:lnTo>
                  <a:pt x="6521848" y="4891386"/>
                </a:lnTo>
                <a:lnTo>
                  <a:pt x="0" y="4891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4994" y="707284"/>
            <a:ext cx="7108831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19"/>
              </a:lnSpc>
            </a:pPr>
            <a:r>
              <a:rPr lang="en-US" sz="784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Challenges and Risk Mitigation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90710" y="1028700"/>
            <a:ext cx="7068590" cy="1464522"/>
            <a:chOff x="0" y="0"/>
            <a:chExt cx="9424787" cy="1952696"/>
          </a:xfrm>
        </p:grpSpPr>
        <p:sp>
          <p:nvSpPr>
            <p:cNvPr id="8" name="TextBox 8"/>
            <p:cNvSpPr txBox="1"/>
            <p:nvPr/>
          </p:nvSpPr>
          <p:spPr>
            <a:xfrm>
              <a:off x="0" y="947702"/>
              <a:ext cx="942478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Implementing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offline capabilities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ensures service continuity during connectivity lapses.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Internet Connectivity Issues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90710" y="3672933"/>
            <a:ext cx="7068590" cy="1483571"/>
            <a:chOff x="0" y="0"/>
            <a:chExt cx="9424787" cy="197809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73102"/>
              <a:ext cx="942478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Utilizing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affordable IoT devices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minimizes initial investment while maintaining quality.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Managing Device Cost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90710" y="6812466"/>
            <a:ext cx="7068590" cy="1498414"/>
            <a:chOff x="0" y="0"/>
            <a:chExt cx="9424787" cy="199788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Ensuring Scalability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2892"/>
              <a:ext cx="942478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Designing a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modular architecture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allows easy expansion to accommodate growing user demands.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5143500"/>
            <a:ext cx="8137531" cy="5124231"/>
            <a:chOff x="0" y="0"/>
            <a:chExt cx="1118292" cy="70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8292" cy="704192"/>
            </a:xfrm>
            <a:custGeom>
              <a:avLst/>
              <a:gdLst/>
              <a:ahLst/>
              <a:cxnLst/>
              <a:rect l="l" t="t" r="r" b="b"/>
              <a:pathLst>
                <a:path w="1118292" h="704192">
                  <a:moveTo>
                    <a:pt x="0" y="0"/>
                  </a:moveTo>
                  <a:lnTo>
                    <a:pt x="1118292" y="0"/>
                  </a:lnTo>
                  <a:lnTo>
                    <a:pt x="1118292" y="704192"/>
                  </a:lnTo>
                  <a:lnTo>
                    <a:pt x="0" y="704192"/>
                  </a:lnTo>
                  <a:close/>
                </a:path>
              </a:pathLst>
            </a:custGeom>
            <a:blipFill>
              <a:blip r:embed="rId4"/>
              <a:stretch>
                <a:fillRect l="-8116" t="-1608" r="-7433" b="-160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38225"/>
            <a:ext cx="7108831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60"/>
              </a:lnSpc>
            </a:pPr>
            <a:r>
              <a:rPr lang="en-US" sz="78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Future Enhancements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90710" y="1028700"/>
            <a:ext cx="7068590" cy="1855047"/>
            <a:chOff x="0" y="0"/>
            <a:chExt cx="9424787" cy="247339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77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Incorporating AI will enable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data-driven insights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allowing for improved demand forecasting and operational efficiency in real-time public transport.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AI for Predictive Analytics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90710" y="3672933"/>
            <a:ext cx="7068590" cy="2264621"/>
            <a:chOff x="0" y="0"/>
            <a:chExt cx="9424787" cy="30194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73102"/>
              <a:ext cx="9424787" cy="2046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Implementing smart ticketing will streamline the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payment process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making it easier for passengers to access transport services using digital transactions.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Smart Ticketing Solutions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90710" y="6812466"/>
            <a:ext cx="7068590" cy="2279464"/>
            <a:chOff x="0" y="0"/>
            <a:chExt cx="9424787" cy="303928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Integration with EV Infrastructure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92892"/>
              <a:ext cx="9424787" cy="2046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Aligning with electric vehicle infrastructure will promote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sustainable transport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enabling eco-friendly public transport options and reducing carbon emissions.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>
            <a:hlinkClick r:id="rId4" tooltip="https://bustrackingsys.netlify.app"/>
          </p:cNvPr>
          <p:cNvSpPr/>
          <p:nvPr/>
        </p:nvSpPr>
        <p:spPr>
          <a:xfrm>
            <a:off x="7081444" y="3761401"/>
            <a:ext cx="3110951" cy="3103174"/>
          </a:xfrm>
          <a:custGeom>
            <a:avLst/>
            <a:gdLst/>
            <a:ahLst/>
            <a:cxnLst/>
            <a:rect l="l" t="t" r="r" b="b"/>
            <a:pathLst>
              <a:path w="3110951" h="3103174">
                <a:moveTo>
                  <a:pt x="0" y="0"/>
                </a:moveTo>
                <a:lnTo>
                  <a:pt x="3110951" y="0"/>
                </a:lnTo>
                <a:lnTo>
                  <a:pt x="3110951" y="3103174"/>
                </a:lnTo>
                <a:lnTo>
                  <a:pt x="0" y="3103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9108" y="576591"/>
            <a:ext cx="17063625" cy="20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 developed and deployed with user-friendly dashboards, training modules, and real-time alert screens.”</a:t>
            </a:r>
          </a:p>
          <a:p>
            <a:pPr algn="ctr">
              <a:lnSpc>
                <a:spcPts val="5497"/>
              </a:lnSpc>
            </a:pPr>
            <a:endParaRPr lang="en-US" sz="392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3919203"/>
            <a:ext cx="5886646" cy="5886646"/>
          </a:xfrm>
          <a:custGeom>
            <a:avLst/>
            <a:gdLst/>
            <a:ahLst/>
            <a:cxnLst/>
            <a:rect l="l" t="t" r="r" b="b"/>
            <a:pathLst>
              <a:path w="5886646" h="5886646">
                <a:moveTo>
                  <a:pt x="0" y="0"/>
                </a:moveTo>
                <a:lnTo>
                  <a:pt x="5886646" y="0"/>
                </a:lnTo>
                <a:lnTo>
                  <a:pt x="5886646" y="5886647"/>
                </a:lnTo>
                <a:lnTo>
                  <a:pt x="0" y="5886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7108831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Conclusion &amp; Impact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90710" y="1028700"/>
            <a:ext cx="7068590" cy="1855047"/>
            <a:chOff x="0" y="0"/>
            <a:chExt cx="9424787" cy="2473396"/>
          </a:xfrm>
        </p:grpSpPr>
        <p:sp>
          <p:nvSpPr>
            <p:cNvPr id="8" name="TextBox 8"/>
            <p:cNvSpPr txBox="1"/>
            <p:nvPr/>
          </p:nvSpPr>
          <p:spPr>
            <a:xfrm>
              <a:off x="0" y="9477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Improved public transport systems will provide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greater access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for all citizens, ensuring that everyone can reach essential services and jobs.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Enhanced Accessibility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Real-time tracking will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reduce waiting times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and optimize routes, making transportation more reliable and efficient for passengers.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Increased Efficiency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90710" y="6812466"/>
            <a:ext cx="7068590" cy="1888939"/>
            <a:chOff x="0" y="0"/>
            <a:chExt cx="9424787" cy="251858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Economic Growth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2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A well-functioning public transport system can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boost local economies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by attracting businesses and encouraging tourism in small cities.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88412" y="6700520"/>
            <a:ext cx="7879937" cy="255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CONNECT WITH US FOR MORE INFORMATION AND UPDATES!</a:t>
            </a:r>
          </a:p>
          <a:p>
            <a:pPr marL="0" lvl="0" indent="0" algn="l">
              <a:lnSpc>
                <a:spcPts val="3380"/>
              </a:lnSpc>
            </a:pPr>
            <a:endParaRPr lang="en-US" sz="26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CSE(AI &amp; ML)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LBRCE</a:t>
            </a:r>
          </a:p>
          <a:p>
            <a:pPr marL="0" lvl="0" indent="0" algn="l"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MYLAVARAM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19175"/>
            <a:ext cx="1487929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Thank you for your attention and support!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5301" y="4944113"/>
            <a:ext cx="8163978" cy="4592238"/>
          </a:xfrm>
          <a:custGeom>
            <a:avLst/>
            <a:gdLst/>
            <a:ahLst/>
            <a:cxnLst/>
            <a:rect l="l" t="t" r="r" b="b"/>
            <a:pathLst>
              <a:path w="8163978" h="4592238">
                <a:moveTo>
                  <a:pt x="0" y="0"/>
                </a:moveTo>
                <a:lnTo>
                  <a:pt x="8163978" y="0"/>
                </a:lnTo>
                <a:lnTo>
                  <a:pt x="8163978" y="4592238"/>
                </a:lnTo>
                <a:lnTo>
                  <a:pt x="0" y="4592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19175"/>
            <a:ext cx="7108831" cy="323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18"/>
              </a:lnSpc>
            </a:pPr>
            <a:r>
              <a:rPr lang="en-US" sz="7098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Current Challenges in Public Transport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190710" y="1028700"/>
            <a:ext cx="7068590" cy="1464522"/>
            <a:chOff x="0" y="0"/>
            <a:chExt cx="9424787" cy="1952696"/>
          </a:xfrm>
        </p:grpSpPr>
        <p:sp>
          <p:nvSpPr>
            <p:cNvPr id="9" name="TextBox 9"/>
            <p:cNvSpPr txBox="1"/>
            <p:nvPr/>
          </p:nvSpPr>
          <p:spPr>
            <a:xfrm>
              <a:off x="0" y="947702"/>
              <a:ext cx="942478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Small cities face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overwhelming traffic congestion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causing delays and frustration for commuters.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Traffic Congestion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The absence of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real-time tracking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contributes to uncertainty, leading to increased waiting times for passengers.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Lack of Tracking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90710" y="6812466"/>
            <a:ext cx="7068590" cy="1888939"/>
            <a:chOff x="0" y="0"/>
            <a:chExt cx="9424787" cy="251858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Inefficient Routes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2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Public transport often operates on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inefficient routes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wasting time and resources, making the system less reliable.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2619" y="5143500"/>
            <a:ext cx="7414912" cy="4235769"/>
          </a:xfrm>
          <a:custGeom>
            <a:avLst/>
            <a:gdLst/>
            <a:ahLst/>
            <a:cxnLst/>
            <a:rect l="l" t="t" r="r" b="b"/>
            <a:pathLst>
              <a:path w="7414912" h="4235769">
                <a:moveTo>
                  <a:pt x="0" y="0"/>
                </a:moveTo>
                <a:lnTo>
                  <a:pt x="7414912" y="0"/>
                </a:lnTo>
                <a:lnTo>
                  <a:pt x="7414912" y="4235769"/>
                </a:lnTo>
                <a:lnTo>
                  <a:pt x="0" y="4235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28700"/>
            <a:ext cx="7108831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19"/>
              </a:lnSpc>
            </a:pPr>
            <a:r>
              <a:rPr lang="en-US" sz="784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Objectives of Real-Time Tracking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190710" y="1028700"/>
            <a:ext cx="7068590" cy="1855047"/>
            <a:chOff x="0" y="0"/>
            <a:chExt cx="9424787" cy="2473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9477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Streamlined operations through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real-time data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allows for better management of transport schedules and resources.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Enhanced Efficiency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Passengers benefit from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accurate arrival times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reducing wait times and enhancing their overall travel experience.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Increased User Satisfaction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90710" y="6812466"/>
            <a:ext cx="7068590" cy="1888939"/>
            <a:chOff x="0" y="0"/>
            <a:chExt cx="9424787" cy="251858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Improved Safety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2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Real-time tracking ensures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safety measures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are in place, allowing passengers to feel secure while using public transport.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0506" y="5143500"/>
            <a:ext cx="7203151" cy="4114800"/>
          </a:xfrm>
          <a:custGeom>
            <a:avLst/>
            <a:gdLst/>
            <a:ahLst/>
            <a:cxnLst/>
            <a:rect l="l" t="t" r="r" b="b"/>
            <a:pathLst>
              <a:path w="7203151" h="4114800">
                <a:moveTo>
                  <a:pt x="0" y="0"/>
                </a:moveTo>
                <a:lnTo>
                  <a:pt x="7203151" y="0"/>
                </a:lnTo>
                <a:lnTo>
                  <a:pt x="72031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28700"/>
            <a:ext cx="7108831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19"/>
              </a:lnSpc>
            </a:pPr>
            <a:r>
              <a:rPr lang="en-US" sz="784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Proposed Solution Overview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190710" y="1028700"/>
            <a:ext cx="7068590" cy="1855047"/>
            <a:chOff x="0" y="0"/>
            <a:chExt cx="9424787" cy="2473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9477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Users can monitor bus locations and receive instant updates on arrival times, ensuring efficient travel planning.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Real-Time Tracking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The mobile/web app provides a seamless experience for passengers, allowing easy navigation and access to transport information.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User-Friendly Interface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90710" y="6812466"/>
            <a:ext cx="7068590" cy="1888939"/>
            <a:chOff x="0" y="0"/>
            <a:chExt cx="9424787" cy="251858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GPS-Enabled Buses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2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Buses equipped with GPS technology guarantee accurate tracking, improving service reliability and increasing passenger trust.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392738" y="2390775"/>
            <a:ext cx="7316901" cy="6109612"/>
          </a:xfrm>
          <a:custGeom>
            <a:avLst/>
            <a:gdLst/>
            <a:ahLst/>
            <a:cxnLst/>
            <a:rect l="l" t="t" r="r" b="b"/>
            <a:pathLst>
              <a:path w="7316901" h="6109612">
                <a:moveTo>
                  <a:pt x="0" y="0"/>
                </a:moveTo>
                <a:lnTo>
                  <a:pt x="7316901" y="0"/>
                </a:lnTo>
                <a:lnTo>
                  <a:pt x="7316901" y="6109612"/>
                </a:lnTo>
                <a:lnTo>
                  <a:pt x="0" y="6109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28700"/>
            <a:ext cx="8746837" cy="272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7"/>
              </a:lnSpc>
              <a:spcBef>
                <a:spcPct val="0"/>
              </a:spcBef>
            </a:pPr>
            <a:r>
              <a:rPr lang="en-US" sz="8997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Key Features of Our Solution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91049" y="4537672"/>
            <a:ext cx="8746837" cy="2897315"/>
            <a:chOff x="0" y="0"/>
            <a:chExt cx="11662449" cy="3863086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1662449" cy="1168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Our real-time tracking system offers multiple innovative features for users.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71066"/>
              <a:ext cx="11662449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u="none" strike="noStrike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Real-time tracking of buses</a:t>
              </a: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u="none" strike="noStrike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Accurate Estimated Time of Arrival (ETA)</a:t>
              </a: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u="none" strike="noStrike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Optimized routes for efficiency</a:t>
              </a: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u="none" strike="noStrike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User-friendly mobile/web dashboard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6" name="AutoShape 6"/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3F3F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3F3F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749155" y="1766614"/>
            <a:ext cx="5030451" cy="1899170"/>
            <a:chOff x="0" y="0"/>
            <a:chExt cx="6707268" cy="25322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670726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GPS DEVICES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7247"/>
              <a:ext cx="6707268" cy="1744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Buses are equipped with GPS devices for real-time location tracking.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36969" y="1785664"/>
            <a:ext cx="5030451" cy="1899170"/>
            <a:chOff x="0" y="0"/>
            <a:chExt cx="6707268" cy="253222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670726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CLOUD SERVER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7247"/>
              <a:ext cx="6707268" cy="1744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from GPS devices is sent to a cloud server for processing.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9630" y="6602166"/>
            <a:ext cx="5030451" cy="1899170"/>
            <a:chOff x="0" y="0"/>
            <a:chExt cx="6707268" cy="253222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670726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MOBILE/WEB INTERFACE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87247"/>
              <a:ext cx="6707268" cy="1744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Users access the system through a mobile or web interface for updates.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36969" y="6621216"/>
            <a:ext cx="5030451" cy="1899170"/>
            <a:chOff x="0" y="0"/>
            <a:chExt cx="6707268" cy="253222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670726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USER NOTIFICATIONS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87247"/>
              <a:ext cx="6707268" cy="1744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0"/>
                </a:lnSpc>
              </a:pPr>
              <a:r>
                <a:rPr lang="en-US" sz="27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Passengers receive real-time alerts and updates on their transportation status.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600575"/>
            <a:ext cx="5299949" cy="5251503"/>
          </a:xfrm>
          <a:custGeom>
            <a:avLst/>
            <a:gdLst/>
            <a:ahLst/>
            <a:cxnLst/>
            <a:rect l="l" t="t" r="r" b="b"/>
            <a:pathLst>
              <a:path w="5299949" h="5251503">
                <a:moveTo>
                  <a:pt x="0" y="0"/>
                </a:moveTo>
                <a:lnTo>
                  <a:pt x="5299949" y="0"/>
                </a:lnTo>
                <a:lnTo>
                  <a:pt x="5299949" y="5251503"/>
                </a:lnTo>
                <a:lnTo>
                  <a:pt x="0" y="5251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28700"/>
            <a:ext cx="7108831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19"/>
              </a:lnSpc>
            </a:pPr>
            <a:r>
              <a:rPr lang="en-US" sz="784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Technology Stack Overview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190710" y="1028700"/>
            <a:ext cx="7068590" cy="1855047"/>
            <a:chOff x="0" y="0"/>
            <a:chExt cx="9424787" cy="2473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9477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Utilizing robust frameworks and languages like Node.js for efficient server-side processing and data management.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Backend Technology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Implementing modern frameworks such as React for a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dynamic user interface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that enhances user experience.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Frontend Framework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90710" y="6812466"/>
            <a:ext cx="7068590" cy="1888939"/>
            <a:chOff x="0" y="0"/>
            <a:chExt cx="9424787" cy="251858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Database Management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2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Leveraging cloud-based databases like MongoDB for scalable and secure data storage, ensuring real-time access.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60161" y="5143500"/>
            <a:ext cx="8137531" cy="5124231"/>
            <a:chOff x="0" y="0"/>
            <a:chExt cx="1118292" cy="704192"/>
          </a:xfrm>
        </p:grpSpPr>
        <p:sp>
          <p:nvSpPr>
            <p:cNvPr id="6" name="Freeform 6"/>
            <p:cNvSpPr/>
            <p:nvPr/>
          </p:nvSpPr>
          <p:spPr>
            <a:xfrm rot="-24000">
              <a:off x="-2444" y="-3895"/>
              <a:ext cx="1123181" cy="711982"/>
            </a:xfrm>
            <a:custGeom>
              <a:avLst/>
              <a:gdLst/>
              <a:ahLst/>
              <a:cxnLst/>
              <a:rect l="l" t="t" r="r" b="b"/>
              <a:pathLst>
                <a:path w="1123181" h="711982">
                  <a:moveTo>
                    <a:pt x="4916" y="0"/>
                  </a:moveTo>
                  <a:lnTo>
                    <a:pt x="1123180" y="7807"/>
                  </a:lnTo>
                  <a:lnTo>
                    <a:pt x="1118264" y="711982"/>
                  </a:lnTo>
                  <a:lnTo>
                    <a:pt x="0" y="704175"/>
                  </a:lnTo>
                  <a:close/>
                </a:path>
              </a:pathLst>
            </a:custGeom>
            <a:blipFill>
              <a:blip r:embed="rId4"/>
              <a:stretch>
                <a:fillRect l="-3639" t="-33" r="-519" b="-923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28700"/>
            <a:ext cx="7108831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50"/>
              </a:lnSpc>
            </a:pPr>
            <a:r>
              <a:rPr lang="en-US" sz="712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Implementation Plan Overview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90710" y="1028700"/>
            <a:ext cx="7068590" cy="1855047"/>
            <a:chOff x="0" y="0"/>
            <a:chExt cx="9424787" cy="247339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77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Initial development involves creating the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software architecture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and integrating necessary technologies for the tracking system.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Development Phase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The deployment will involve setting up the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infrastructure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including GPS devices in buses and cloud servers for data management.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Deployment Phase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90710" y="6812466"/>
            <a:ext cx="7068590" cy="1888939"/>
            <a:chOff x="0" y="0"/>
            <a:chExt cx="9424787" cy="251858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Pilot Testing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92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Conducting pilot tests in select small cities will help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validate system effectiveness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and gather user feedback for improvements.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0273" y="5006801"/>
            <a:ext cx="8933727" cy="4466864"/>
          </a:xfrm>
          <a:custGeom>
            <a:avLst/>
            <a:gdLst/>
            <a:ahLst/>
            <a:cxnLst/>
            <a:rect l="l" t="t" r="r" b="b"/>
            <a:pathLst>
              <a:path w="8933727" h="4466864">
                <a:moveTo>
                  <a:pt x="0" y="0"/>
                </a:moveTo>
                <a:lnTo>
                  <a:pt x="8933727" y="0"/>
                </a:lnTo>
                <a:lnTo>
                  <a:pt x="8933727" y="4466863"/>
                </a:lnTo>
                <a:lnTo>
                  <a:pt x="0" y="4466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28700"/>
            <a:ext cx="7108831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19"/>
              </a:lnSpc>
            </a:pPr>
            <a:r>
              <a:rPr lang="en-US" sz="784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Benefits of Real-Time Tracking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190710" y="1028700"/>
            <a:ext cx="7068590" cy="1855047"/>
            <a:chOff x="0" y="0"/>
            <a:chExt cx="9424787" cy="2473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9477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Real-time tracking provides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immediate updates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on bus locations, ensuring passengers feel secure while waiting.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Enhanced Safety for Passengers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Authorities can monitor bus performance, leading to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better resource allocation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and quicker response to issues.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Improved Efficiency for Authorities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90710" y="6812466"/>
            <a:ext cx="7068590" cy="1888939"/>
            <a:chOff x="0" y="0"/>
            <a:chExt cx="9424787" cy="251858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Positive Societal Impacts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2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A more reliable public transport system encourages </a:t>
              </a:r>
              <a:r>
                <a:rPr lang="en-US" sz="2199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sustainable commuting</a:t>
              </a:r>
              <a:r>
                <a:rPr lang="en-US" sz="21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reducing traffic congestion and pollution.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Microsoft Office PowerPoint</Application>
  <PresentationFormat>Custom</PresentationFormat>
  <Paragraphs>125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Lexend Deca</vt:lpstr>
      <vt:lpstr>Now</vt:lpstr>
      <vt:lpstr>Now Bold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Smart India Hackathon 2025</dc:title>
  <dc:description>Presentation - Smart India Hackathon 2025</dc:description>
  <cp:lastModifiedBy>SREERAM MULUKURI</cp:lastModifiedBy>
  <cp:revision>1</cp:revision>
  <dcterms:created xsi:type="dcterms:W3CDTF">2006-08-16T00:00:00Z</dcterms:created>
  <dcterms:modified xsi:type="dcterms:W3CDTF">2025-09-14T17:00:04Z</dcterms:modified>
  <dc:identifier>DAGy3X71QqA</dc:identifier>
</cp:coreProperties>
</file>